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9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7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8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6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4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0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3BCB-CA2C-43D8-8A37-AC6CC3A717E2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4FD1-10AA-4F6B-B176-DCF6399C4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354"/>
            <a:ext cx="9144000" cy="2387600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Muzungos</a:t>
            </a:r>
            <a:r>
              <a:rPr lang="en-GB" dirty="0" smtClean="0">
                <a:solidFill>
                  <a:schemeClr val="bg1"/>
                </a:solidFill>
              </a:rPr>
              <a:t> In Africa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2529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Kris Ellis and Max Sanderson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Route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070" t="32598" r="38233" b="9829"/>
          <a:stretch/>
        </p:blipFill>
        <p:spPr>
          <a:xfrm>
            <a:off x="6905282" y="1787236"/>
            <a:ext cx="4678326" cy="493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46" t="35922" r="50791" b="9504"/>
          <a:stretch/>
        </p:blipFill>
        <p:spPr>
          <a:xfrm>
            <a:off x="627079" y="1915793"/>
            <a:ext cx="4444410" cy="467832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777751">
            <a:off x="4066131" y="4666272"/>
            <a:ext cx="4712758" cy="378611"/>
          </a:xfrm>
          <a:prstGeom prst="rightArrow">
            <a:avLst>
              <a:gd name="adj1" fmla="val 50000"/>
              <a:gd name="adj2" fmla="val 226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324" y="181360"/>
            <a:ext cx="2263284" cy="1509328"/>
          </a:xfrm>
          <a:prstGeom prst="rect">
            <a:avLst/>
          </a:prstGeom>
        </p:spPr>
      </p:pic>
      <p:pic>
        <p:nvPicPr>
          <p:cNvPr id="6148" name="Picture 4" descr="https://upload.wikimedia.org/wikipedia/commons/thumb/d/d1/Flag_of_Malawi.svg/2000px-Flag_of_Malaw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9" y="205535"/>
            <a:ext cx="2228286" cy="14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2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0"/>
            <a:ext cx="10515600" cy="1325563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ransport</a:t>
            </a:r>
            <a:endParaRPr lang="en-GB" dirty="0"/>
          </a:p>
        </p:txBody>
      </p:sp>
      <p:pic>
        <p:nvPicPr>
          <p:cNvPr id="3074" name="Picture 2" descr="https://scontent.xx.fbcdn.net/hphotos-xfa1/v/t1.0-9/10628498_10152673015060709_6696898487974634250_n.jpg?oh=e1dcba554147077ce7045f8187089d62&amp;oe=56A156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34" y="839282"/>
            <a:ext cx="3977118" cy="29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xx.fbcdn.net/hphotos-xap1/v/t1.0-9/1525367_10152673015315709_5113495209035174833_n.jpg?oh=6da042f3bf75dc7a1579e81a5fba667c&amp;oe=56619F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67" y="3958933"/>
            <a:ext cx="3865421" cy="28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32" y="4182557"/>
            <a:ext cx="4457701" cy="2507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707" y="934419"/>
            <a:ext cx="4069776" cy="30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– How much does a chicken cost?</a:t>
            </a:r>
            <a:endParaRPr lang="en-GB" dirty="0"/>
          </a:p>
        </p:txBody>
      </p:sp>
      <p:pic>
        <p:nvPicPr>
          <p:cNvPr id="1026" name="Picture 2" descr="https://scontent.xx.fbcdn.net/hphotos-xfp1/v/t1.0-9/10675734_10152673015270709_6241568166762406173_n.jpg?oh=e21a0ead834ac8672f39760bb91f3c9a&amp;oe=566A55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98" y="1992024"/>
            <a:ext cx="6182302" cy="46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772" y="2109354"/>
            <a:ext cx="38792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Language 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Portugese</a:t>
            </a:r>
            <a:r>
              <a:rPr lang="en-GB" dirty="0" smtClean="0"/>
              <a:t>, Chichewa, English</a:t>
            </a:r>
          </a:p>
          <a:p>
            <a:endParaRPr lang="en-GB" dirty="0" smtClean="0"/>
          </a:p>
          <a:p>
            <a:r>
              <a:rPr lang="en-GB" dirty="0" smtClean="0"/>
              <a:t>Currency</a:t>
            </a:r>
          </a:p>
          <a:p>
            <a:r>
              <a:rPr lang="en-GB" dirty="0" smtClean="0"/>
              <a:t> Metical, kwacha</a:t>
            </a:r>
          </a:p>
          <a:p>
            <a:endParaRPr lang="en-GB" dirty="0" smtClean="0"/>
          </a:p>
          <a:p>
            <a:r>
              <a:rPr lang="en-GB" dirty="0" smtClean="0"/>
              <a:t>Food </a:t>
            </a:r>
          </a:p>
          <a:p>
            <a:r>
              <a:rPr lang="en-GB" dirty="0" smtClean="0"/>
              <a:t>Zima</a:t>
            </a:r>
          </a:p>
          <a:p>
            <a:endParaRPr lang="en-GB" dirty="0"/>
          </a:p>
          <a:p>
            <a:r>
              <a:rPr lang="en-GB" dirty="0" smtClean="0"/>
              <a:t>Famine </a:t>
            </a:r>
          </a:p>
          <a:p>
            <a:r>
              <a:rPr lang="en-GB" dirty="0" smtClean="0"/>
              <a:t>Malawi - 2002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44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Mozambique Island </a:t>
            </a:r>
            <a:endParaRPr lang="en-GB" dirty="0"/>
          </a:p>
        </p:txBody>
      </p:sp>
      <p:pic>
        <p:nvPicPr>
          <p:cNvPr id="2050" name="Picture 2" descr="https://scontent.xx.fbcdn.net/hphotos-ash2/v/t1.0-9/10616370_10152673019735709_2385032003900059886_n.jpg?oh=8ada1efcac085c96ef9fb35ea9599819&amp;oe=5661D8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92" y="3884483"/>
            <a:ext cx="3687599" cy="27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6038" y="1716287"/>
            <a:ext cx="3990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Oldest European building in the southern hemisphere 1522</a:t>
            </a:r>
          </a:p>
          <a:p>
            <a:endParaRPr lang="en-GB" dirty="0" smtClean="0"/>
          </a:p>
          <a:p>
            <a:r>
              <a:rPr lang="en-GB" dirty="0" smtClean="0"/>
              <a:t>Major Arabic trading outpost </a:t>
            </a:r>
          </a:p>
          <a:p>
            <a:endParaRPr lang="en-GB" dirty="0"/>
          </a:p>
          <a:p>
            <a:r>
              <a:rPr lang="en-GB" dirty="0" smtClean="0"/>
              <a:t>A cultural melting pot</a:t>
            </a:r>
          </a:p>
          <a:p>
            <a:endParaRPr lang="en-GB" dirty="0"/>
          </a:p>
        </p:txBody>
      </p:sp>
      <p:pic>
        <p:nvPicPr>
          <p:cNvPr id="2052" name="Picture 4" descr="https://scontent.xx.fbcdn.net/hphotos-xpf1/v/t1.0-9/10710665_10152673017185709_8217767597823303925_n.jpg?oh=d01167b8adbbe049e5681c8a67ca89e6&amp;oe=565F5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7" y="1951571"/>
            <a:ext cx="3080276" cy="41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216" y="2622239"/>
            <a:ext cx="3687598" cy="27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 </a:t>
            </a:r>
            <a:r>
              <a:rPr lang="en-GB" dirty="0" err="1"/>
              <a:t>M</a:t>
            </a:r>
            <a:r>
              <a:rPr lang="en-GB" dirty="0" err="1" smtClean="0"/>
              <a:t>ulanje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 descr="https://scontent.xx.fbcdn.net/hphotos-xpf1/v/t1.0-9/10592695_10152673023065709_5998590378247932420_n.jpg?oh=15bb0abd051f0ccdeddb8cb01a0cafdd&amp;oe=5666A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45" y="2813384"/>
            <a:ext cx="48387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xx.fbcdn.net/hphotos-xft1/v/t1.0-9/10665286_10152673025995709_2989809031298419381_n.jpg?oh=a76950ad10ba42f4e9a370b304265e1c&amp;oe=566665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690688"/>
            <a:ext cx="3563791" cy="47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550" y="1298864"/>
            <a:ext cx="417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3000m Peak</a:t>
            </a:r>
          </a:p>
          <a:p>
            <a:endParaRPr lang="en-GB" dirty="0" smtClean="0"/>
          </a:p>
          <a:p>
            <a:r>
              <a:rPr lang="en-GB" dirty="0" smtClean="0"/>
              <a:t>Inspired the hobbit</a:t>
            </a:r>
          </a:p>
          <a:p>
            <a:endParaRPr lang="en-GB" dirty="0" smtClean="0"/>
          </a:p>
          <a:p>
            <a:r>
              <a:rPr lang="en-GB" dirty="0" smtClean="0"/>
              <a:t>Surrounded by tea plantations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 Malawi </a:t>
            </a:r>
            <a:endParaRPr lang="en-GB" dirty="0"/>
          </a:p>
        </p:txBody>
      </p:sp>
      <p:pic>
        <p:nvPicPr>
          <p:cNvPr id="5122" name="Picture 2" descr="https://scontent.xx.fbcdn.net/hphotos-ash2/v/t1.0-9/10441961_10152673030850709_7866288894345545111_n.jpg?oh=e900d527f825a3c489afedec9b1c9650&amp;oe=566867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" y="1880755"/>
            <a:ext cx="532014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xx.fbcdn.net/hphotos-xaf1/v/t1.0-9/1653904_10152673032540709_3421271118477350415_n.jpg?oh=6486a9c1082815551468bd3c8504e09e&amp;oe=565ED2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48" y="365125"/>
            <a:ext cx="4433453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392" y="3875809"/>
            <a:ext cx="3851564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You! Any Questions?</a:t>
            </a:r>
            <a:endParaRPr lang="en-GB" dirty="0"/>
          </a:p>
        </p:txBody>
      </p:sp>
      <p:pic>
        <p:nvPicPr>
          <p:cNvPr id="7170" name="Picture 2" descr="https://scontent.xx.fbcdn.net/hphotos-xap1/v/t1.0-9/10678687_10152673013360709_6710523091469656485_n.jpg?oh=7e3b97ed7b36785c7df4005285fa49ef&amp;oe=56968B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2" y="1815379"/>
            <a:ext cx="7699375" cy="43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1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Muzungos In Africa </vt:lpstr>
      <vt:lpstr>Route </vt:lpstr>
      <vt:lpstr>Transport</vt:lpstr>
      <vt:lpstr>Culture – How much does a chicken cost?</vt:lpstr>
      <vt:lpstr>Mozambique Island </vt:lpstr>
      <vt:lpstr>Mount Mulanje </vt:lpstr>
      <vt:lpstr>Lake Malawi </vt:lpstr>
      <vt:lpstr>Thank You! 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2015-09-21T13:06:09Z</dcterms:created>
  <dcterms:modified xsi:type="dcterms:W3CDTF">2015-09-21T14:20:33Z</dcterms:modified>
</cp:coreProperties>
</file>